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70" r:id="rId3"/>
    <p:sldId id="271" r:id="rId4"/>
    <p:sldId id="274" r:id="rId5"/>
    <p:sldId id="273" r:id="rId6"/>
    <p:sldId id="272" r:id="rId7"/>
    <p:sldId id="262" r:id="rId8"/>
    <p:sldId id="261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Частота коммитов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Лист1!$A$2:$A$6</c:f>
              <c:strCache>
                <c:ptCount val="5"/>
                <c:pt idx="0">
                  <c:v>Понедельник</c:v>
                </c:pt>
                <c:pt idx="1">
                  <c:v>Вторник</c:v>
                </c:pt>
                <c:pt idx="2">
                  <c:v>Среда</c:v>
                </c:pt>
                <c:pt idx="3">
                  <c:v>Четверг</c:v>
                </c:pt>
                <c:pt idx="4">
                  <c:v>Пятница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23</c:v>
                </c:pt>
                <c:pt idx="1">
                  <c:v>28</c:v>
                </c:pt>
                <c:pt idx="2">
                  <c:v>16</c:v>
                </c:pt>
                <c:pt idx="3">
                  <c:v>29</c:v>
                </c:pt>
                <c:pt idx="4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DB-4541-BBAB-ACCF3EBF39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9008072"/>
        <c:axId val="249008400"/>
      </c:barChart>
      <c:catAx>
        <c:axId val="249008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49008400"/>
        <c:crosses val="autoZero"/>
        <c:auto val="1"/>
        <c:lblAlgn val="ctr"/>
        <c:lblOffset val="100"/>
        <c:noMultiLvlLbl val="0"/>
      </c:catAx>
      <c:valAx>
        <c:axId val="249008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49008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BBDC80-211F-4FD0-88E8-3781162CED05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EC1A9CF-1E2F-4AD9-BF6D-3154D636277E}">
      <dgm:prSet phldrT="[Текст]"/>
      <dgm:spPr/>
      <dgm:t>
        <a:bodyPr/>
        <a:lstStyle/>
        <a:p>
          <a:r>
            <a:rPr lang="en-US" dirty="0"/>
            <a:t>User Interface</a:t>
          </a:r>
          <a:endParaRPr lang="ru-RU" dirty="0"/>
        </a:p>
      </dgm:t>
    </dgm:pt>
    <dgm:pt modelId="{28E6D7FA-7056-46A9-B0BC-08552D1908B3}" type="parTrans" cxnId="{A45352AF-7D0E-4693-B2F6-C9CC92646606}">
      <dgm:prSet/>
      <dgm:spPr/>
      <dgm:t>
        <a:bodyPr/>
        <a:lstStyle/>
        <a:p>
          <a:endParaRPr lang="ru-RU"/>
        </a:p>
      </dgm:t>
    </dgm:pt>
    <dgm:pt modelId="{D695976C-B08B-4174-B5AA-5EEC1252D31C}" type="sibTrans" cxnId="{A45352AF-7D0E-4693-B2F6-C9CC92646606}">
      <dgm:prSet/>
      <dgm:spPr/>
      <dgm:t>
        <a:bodyPr/>
        <a:lstStyle/>
        <a:p>
          <a:endParaRPr lang="ru-RU"/>
        </a:p>
      </dgm:t>
    </dgm:pt>
    <dgm:pt modelId="{B7EC426D-95EF-465A-BCC4-8165DE7AB83F}" type="asst">
      <dgm:prSet phldrT="[Текст]"/>
      <dgm:spPr/>
      <dgm:t>
        <a:bodyPr/>
        <a:lstStyle/>
        <a:p>
          <a:r>
            <a:rPr lang="en-US" dirty="0"/>
            <a:t>Game </a:t>
          </a:r>
          <a:endParaRPr lang="ru-RU" dirty="0"/>
        </a:p>
        <a:p>
          <a:r>
            <a:rPr lang="en-US" dirty="0"/>
            <a:t>Engine</a:t>
          </a:r>
          <a:endParaRPr lang="ru-RU" dirty="0"/>
        </a:p>
      </dgm:t>
    </dgm:pt>
    <dgm:pt modelId="{9D2E32EB-85D2-499A-A267-940145AB1DEB}" type="parTrans" cxnId="{B94FBE13-5C7F-494A-9674-0F57D86362EF}">
      <dgm:prSet/>
      <dgm:spPr/>
      <dgm:t>
        <a:bodyPr/>
        <a:lstStyle/>
        <a:p>
          <a:endParaRPr lang="ru-RU"/>
        </a:p>
      </dgm:t>
    </dgm:pt>
    <dgm:pt modelId="{4328D229-4953-4EA2-BC3B-BD609B34BF59}" type="sibTrans" cxnId="{B94FBE13-5C7F-494A-9674-0F57D86362EF}">
      <dgm:prSet/>
      <dgm:spPr/>
      <dgm:t>
        <a:bodyPr/>
        <a:lstStyle/>
        <a:p>
          <a:endParaRPr lang="ru-RU"/>
        </a:p>
      </dgm:t>
    </dgm:pt>
    <dgm:pt modelId="{0DA537E6-3A59-400D-A48B-5648E75D1143}">
      <dgm:prSet phldrT="[Текст]"/>
      <dgm:spPr/>
      <dgm:t>
        <a:bodyPr/>
        <a:lstStyle/>
        <a:p>
          <a:r>
            <a:rPr lang="ru-RU" dirty="0" err="1"/>
            <a:t>Изобра-жения</a:t>
          </a:r>
          <a:endParaRPr lang="ru-RU" dirty="0"/>
        </a:p>
      </dgm:t>
    </dgm:pt>
    <dgm:pt modelId="{4E4EB616-A4D4-4E77-BC66-73AFD1499B12}" type="parTrans" cxnId="{6A94A98B-3600-4069-A9AB-B5E92A55BEEF}">
      <dgm:prSet/>
      <dgm:spPr/>
      <dgm:t>
        <a:bodyPr/>
        <a:lstStyle/>
        <a:p>
          <a:endParaRPr lang="ru-RU"/>
        </a:p>
      </dgm:t>
    </dgm:pt>
    <dgm:pt modelId="{DB6D8BC4-E15C-44B3-95C7-811753E2B9F0}" type="sibTrans" cxnId="{6A94A98B-3600-4069-A9AB-B5E92A55BEEF}">
      <dgm:prSet/>
      <dgm:spPr/>
      <dgm:t>
        <a:bodyPr/>
        <a:lstStyle/>
        <a:p>
          <a:endParaRPr lang="ru-RU"/>
        </a:p>
      </dgm:t>
    </dgm:pt>
    <dgm:pt modelId="{24EFC4D4-E973-411A-8163-58411C9178A8}">
      <dgm:prSet phldrT="[Текст]"/>
      <dgm:spPr/>
      <dgm:t>
        <a:bodyPr/>
        <a:lstStyle/>
        <a:p>
          <a:r>
            <a:rPr lang="en-US" dirty="0"/>
            <a:t>CSS</a:t>
          </a:r>
          <a:endParaRPr lang="ru-RU" dirty="0"/>
        </a:p>
      </dgm:t>
    </dgm:pt>
    <dgm:pt modelId="{FB1942E1-618A-4615-BB6A-BADA2A82EF5B}" type="parTrans" cxnId="{0E623E5E-8434-457A-96EA-70BD046933E5}">
      <dgm:prSet/>
      <dgm:spPr/>
      <dgm:t>
        <a:bodyPr/>
        <a:lstStyle/>
        <a:p>
          <a:endParaRPr lang="ru-RU"/>
        </a:p>
      </dgm:t>
    </dgm:pt>
    <dgm:pt modelId="{2669C703-4A84-4BA5-A934-478C6D5F8E18}" type="sibTrans" cxnId="{0E623E5E-8434-457A-96EA-70BD046933E5}">
      <dgm:prSet/>
      <dgm:spPr/>
      <dgm:t>
        <a:bodyPr/>
        <a:lstStyle/>
        <a:p>
          <a:endParaRPr lang="ru-RU"/>
        </a:p>
      </dgm:t>
    </dgm:pt>
    <dgm:pt modelId="{6D77598A-326A-4ABB-BEFD-E227F326DC9D}">
      <dgm:prSet phldrT="[Текст]"/>
      <dgm:spPr/>
      <dgm:t>
        <a:bodyPr/>
        <a:lstStyle/>
        <a:p>
          <a:r>
            <a:rPr lang="ru-RU" dirty="0"/>
            <a:t>Шрифты</a:t>
          </a:r>
        </a:p>
      </dgm:t>
    </dgm:pt>
    <dgm:pt modelId="{F9EF4E9B-02ED-45C0-A023-7F8D62847FFF}" type="parTrans" cxnId="{E772460B-92DF-4FD5-BF4A-9D06C848E2BD}">
      <dgm:prSet/>
      <dgm:spPr/>
      <dgm:t>
        <a:bodyPr/>
        <a:lstStyle/>
        <a:p>
          <a:endParaRPr lang="ru-RU"/>
        </a:p>
      </dgm:t>
    </dgm:pt>
    <dgm:pt modelId="{BDF9ADA1-F0AD-4C0A-A278-DBB1320E75DC}" type="sibTrans" cxnId="{E772460B-92DF-4FD5-BF4A-9D06C848E2BD}">
      <dgm:prSet/>
      <dgm:spPr/>
      <dgm:t>
        <a:bodyPr/>
        <a:lstStyle/>
        <a:p>
          <a:endParaRPr lang="ru-RU"/>
        </a:p>
      </dgm:t>
    </dgm:pt>
    <dgm:pt modelId="{0CB9F706-DDBD-4725-AF54-940B886FBDD0}">
      <dgm:prSet/>
      <dgm:spPr/>
      <dgm:t>
        <a:bodyPr/>
        <a:lstStyle/>
        <a:p>
          <a:r>
            <a:rPr lang="en-US" dirty="0"/>
            <a:t>Level </a:t>
          </a:r>
          <a:endParaRPr lang="ru-RU" dirty="0"/>
        </a:p>
        <a:p>
          <a:r>
            <a:rPr lang="en-US" dirty="0"/>
            <a:t>Tools</a:t>
          </a:r>
          <a:endParaRPr lang="ru-RU" dirty="0"/>
        </a:p>
      </dgm:t>
    </dgm:pt>
    <dgm:pt modelId="{D37217F9-9E65-4B56-A61A-C196377DA67E}" type="parTrans" cxnId="{EF63F7CF-0A50-4FF4-87AE-A53DFA6CC00F}">
      <dgm:prSet/>
      <dgm:spPr/>
      <dgm:t>
        <a:bodyPr/>
        <a:lstStyle/>
        <a:p>
          <a:endParaRPr lang="ru-RU"/>
        </a:p>
      </dgm:t>
    </dgm:pt>
    <dgm:pt modelId="{95163FA6-8EB9-410B-902A-93109394C8F1}" type="sibTrans" cxnId="{EF63F7CF-0A50-4FF4-87AE-A53DFA6CC00F}">
      <dgm:prSet/>
      <dgm:spPr/>
      <dgm:t>
        <a:bodyPr/>
        <a:lstStyle/>
        <a:p>
          <a:endParaRPr lang="ru-RU"/>
        </a:p>
      </dgm:t>
    </dgm:pt>
    <dgm:pt modelId="{262308BB-4FB2-4333-A1C6-2C8E2B078193}" type="pres">
      <dgm:prSet presAssocID="{13BBDC80-211F-4FD0-88E8-3781162CED0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2AF00D0-E30F-4E77-8915-E0AA0982C8DC}" type="pres">
      <dgm:prSet presAssocID="{EEC1A9CF-1E2F-4AD9-BF6D-3154D636277E}" presName="vertOne" presStyleCnt="0"/>
      <dgm:spPr/>
    </dgm:pt>
    <dgm:pt modelId="{596E3681-1AAE-4EF5-AC75-D0DB88544A36}" type="pres">
      <dgm:prSet presAssocID="{EEC1A9CF-1E2F-4AD9-BF6D-3154D636277E}" presName="txOne" presStyleLbl="node0" presStyleIdx="0" presStyleCnt="1" custLinFactNeighborX="2538">
        <dgm:presLayoutVars>
          <dgm:chPref val="3"/>
        </dgm:presLayoutVars>
      </dgm:prSet>
      <dgm:spPr/>
    </dgm:pt>
    <dgm:pt modelId="{3D70D63B-2974-4141-B3C2-B8C4D6A37F7C}" type="pres">
      <dgm:prSet presAssocID="{EEC1A9CF-1E2F-4AD9-BF6D-3154D636277E}" presName="parTransOne" presStyleCnt="0"/>
      <dgm:spPr/>
    </dgm:pt>
    <dgm:pt modelId="{0EF5480E-110E-4FB7-8147-D8F5E9A46787}" type="pres">
      <dgm:prSet presAssocID="{EEC1A9CF-1E2F-4AD9-BF6D-3154D636277E}" presName="horzOne" presStyleCnt="0"/>
      <dgm:spPr/>
    </dgm:pt>
    <dgm:pt modelId="{BF5BBDBA-30D1-4024-B2C9-973B18B7485D}" type="pres">
      <dgm:prSet presAssocID="{B7EC426D-95EF-465A-BCC4-8165DE7AB83F}" presName="vertTwo" presStyleCnt="0"/>
      <dgm:spPr/>
    </dgm:pt>
    <dgm:pt modelId="{BB59F001-4777-4410-8C1B-23B23DA765C1}" type="pres">
      <dgm:prSet presAssocID="{B7EC426D-95EF-465A-BCC4-8165DE7AB83F}" presName="txTwo" presStyleLbl="asst1" presStyleIdx="0" presStyleCnt="1">
        <dgm:presLayoutVars>
          <dgm:chPref val="3"/>
        </dgm:presLayoutVars>
      </dgm:prSet>
      <dgm:spPr/>
    </dgm:pt>
    <dgm:pt modelId="{B43F680F-2B67-476D-8DBE-C3B456F37DDA}" type="pres">
      <dgm:prSet presAssocID="{B7EC426D-95EF-465A-BCC4-8165DE7AB83F}" presName="parTransTwo" presStyleCnt="0"/>
      <dgm:spPr/>
    </dgm:pt>
    <dgm:pt modelId="{787224C8-FB87-43ED-864C-D74086EF0633}" type="pres">
      <dgm:prSet presAssocID="{B7EC426D-95EF-465A-BCC4-8165DE7AB83F}" presName="horzTwo" presStyleCnt="0"/>
      <dgm:spPr/>
    </dgm:pt>
    <dgm:pt modelId="{C988C870-53A4-431C-9CB5-DC1A5116DC33}" type="pres">
      <dgm:prSet presAssocID="{0CB9F706-DDBD-4725-AF54-940B886FBDD0}" presName="vertThree" presStyleCnt="0"/>
      <dgm:spPr/>
    </dgm:pt>
    <dgm:pt modelId="{D1AC6641-2A52-4324-AACF-57C3C8676A88}" type="pres">
      <dgm:prSet presAssocID="{0CB9F706-DDBD-4725-AF54-940B886FBDD0}" presName="txThree" presStyleLbl="node3" presStyleIdx="0" presStyleCnt="1">
        <dgm:presLayoutVars>
          <dgm:chPref val="3"/>
        </dgm:presLayoutVars>
      </dgm:prSet>
      <dgm:spPr/>
    </dgm:pt>
    <dgm:pt modelId="{6E982C1B-9949-404B-8A90-9A20567B6ADE}" type="pres">
      <dgm:prSet presAssocID="{0CB9F706-DDBD-4725-AF54-940B886FBDD0}" presName="horzThree" presStyleCnt="0"/>
      <dgm:spPr/>
    </dgm:pt>
    <dgm:pt modelId="{7CF120DE-EAA9-4214-A2FE-6D763B3469B6}" type="pres">
      <dgm:prSet presAssocID="{4328D229-4953-4EA2-BC3B-BD609B34BF59}" presName="sibSpaceTwo" presStyleCnt="0"/>
      <dgm:spPr/>
    </dgm:pt>
    <dgm:pt modelId="{77BC739E-9D7D-4475-AC73-39C95FCE2978}" type="pres">
      <dgm:prSet presAssocID="{0DA537E6-3A59-400D-A48B-5648E75D1143}" presName="vertTwo" presStyleCnt="0"/>
      <dgm:spPr/>
    </dgm:pt>
    <dgm:pt modelId="{8F2FB6FB-C890-471C-B07D-7C81C188E40C}" type="pres">
      <dgm:prSet presAssocID="{0DA537E6-3A59-400D-A48B-5648E75D1143}" presName="txTwo" presStyleLbl="node2" presStyleIdx="0" presStyleCnt="3">
        <dgm:presLayoutVars>
          <dgm:chPref val="3"/>
        </dgm:presLayoutVars>
      </dgm:prSet>
      <dgm:spPr/>
    </dgm:pt>
    <dgm:pt modelId="{F2B0E9AC-E197-419B-B052-0CFB2DBB1710}" type="pres">
      <dgm:prSet presAssocID="{0DA537E6-3A59-400D-A48B-5648E75D1143}" presName="horzTwo" presStyleCnt="0"/>
      <dgm:spPr/>
    </dgm:pt>
    <dgm:pt modelId="{19B66698-2200-453D-9272-59DB5413FA0E}" type="pres">
      <dgm:prSet presAssocID="{DB6D8BC4-E15C-44B3-95C7-811753E2B9F0}" presName="sibSpaceTwo" presStyleCnt="0"/>
      <dgm:spPr/>
    </dgm:pt>
    <dgm:pt modelId="{527D7049-DCC7-40CE-BE3D-091CC5E07041}" type="pres">
      <dgm:prSet presAssocID="{24EFC4D4-E973-411A-8163-58411C9178A8}" presName="vertTwo" presStyleCnt="0"/>
      <dgm:spPr/>
    </dgm:pt>
    <dgm:pt modelId="{DE245959-B865-4F55-B3C6-4ECB59ADA65B}" type="pres">
      <dgm:prSet presAssocID="{24EFC4D4-E973-411A-8163-58411C9178A8}" presName="txTwo" presStyleLbl="node2" presStyleIdx="1" presStyleCnt="3">
        <dgm:presLayoutVars>
          <dgm:chPref val="3"/>
        </dgm:presLayoutVars>
      </dgm:prSet>
      <dgm:spPr/>
    </dgm:pt>
    <dgm:pt modelId="{175E990D-D7B5-4B38-BD51-F701D4A01580}" type="pres">
      <dgm:prSet presAssocID="{24EFC4D4-E973-411A-8163-58411C9178A8}" presName="horzTwo" presStyleCnt="0"/>
      <dgm:spPr/>
    </dgm:pt>
    <dgm:pt modelId="{D36F148B-2852-4EB8-B9A7-2289ACCBA772}" type="pres">
      <dgm:prSet presAssocID="{2669C703-4A84-4BA5-A934-478C6D5F8E18}" presName="sibSpaceTwo" presStyleCnt="0"/>
      <dgm:spPr/>
    </dgm:pt>
    <dgm:pt modelId="{5F04677A-04B4-47F0-809F-88EFF48FB56C}" type="pres">
      <dgm:prSet presAssocID="{6D77598A-326A-4ABB-BEFD-E227F326DC9D}" presName="vertTwo" presStyleCnt="0"/>
      <dgm:spPr/>
    </dgm:pt>
    <dgm:pt modelId="{32EEA45A-5D4C-450C-9FC9-BD7C50FFAA02}" type="pres">
      <dgm:prSet presAssocID="{6D77598A-326A-4ABB-BEFD-E227F326DC9D}" presName="txTwo" presStyleLbl="node2" presStyleIdx="2" presStyleCnt="3">
        <dgm:presLayoutVars>
          <dgm:chPref val="3"/>
        </dgm:presLayoutVars>
      </dgm:prSet>
      <dgm:spPr/>
    </dgm:pt>
    <dgm:pt modelId="{CCD52B66-9390-42CE-BC53-48CAD56A3273}" type="pres">
      <dgm:prSet presAssocID="{6D77598A-326A-4ABB-BEFD-E227F326DC9D}" presName="horzTwo" presStyleCnt="0"/>
      <dgm:spPr/>
    </dgm:pt>
  </dgm:ptLst>
  <dgm:cxnLst>
    <dgm:cxn modelId="{E772460B-92DF-4FD5-BF4A-9D06C848E2BD}" srcId="{EEC1A9CF-1E2F-4AD9-BF6D-3154D636277E}" destId="{6D77598A-326A-4ABB-BEFD-E227F326DC9D}" srcOrd="3" destOrd="0" parTransId="{F9EF4E9B-02ED-45C0-A023-7F8D62847FFF}" sibTransId="{BDF9ADA1-F0AD-4C0A-A278-DBB1320E75DC}"/>
    <dgm:cxn modelId="{B94FBE13-5C7F-494A-9674-0F57D86362EF}" srcId="{EEC1A9CF-1E2F-4AD9-BF6D-3154D636277E}" destId="{B7EC426D-95EF-465A-BCC4-8165DE7AB83F}" srcOrd="0" destOrd="0" parTransId="{9D2E32EB-85D2-499A-A267-940145AB1DEB}" sibTransId="{4328D229-4953-4EA2-BC3B-BD609B34BF59}"/>
    <dgm:cxn modelId="{FA4DC317-CAC7-4534-9D39-5586B6A7004D}" type="presOf" srcId="{6D77598A-326A-4ABB-BEFD-E227F326DC9D}" destId="{32EEA45A-5D4C-450C-9FC9-BD7C50FFAA02}" srcOrd="0" destOrd="0" presId="urn:microsoft.com/office/officeart/2005/8/layout/hierarchy4"/>
    <dgm:cxn modelId="{9A3B602D-49E5-44A3-A82F-B4D9D6DEACE4}" type="presOf" srcId="{0DA537E6-3A59-400D-A48B-5648E75D1143}" destId="{8F2FB6FB-C890-471C-B07D-7C81C188E40C}" srcOrd="0" destOrd="0" presId="urn:microsoft.com/office/officeart/2005/8/layout/hierarchy4"/>
    <dgm:cxn modelId="{0E623E5E-8434-457A-96EA-70BD046933E5}" srcId="{EEC1A9CF-1E2F-4AD9-BF6D-3154D636277E}" destId="{24EFC4D4-E973-411A-8163-58411C9178A8}" srcOrd="2" destOrd="0" parTransId="{FB1942E1-618A-4615-BB6A-BADA2A82EF5B}" sibTransId="{2669C703-4A84-4BA5-A934-478C6D5F8E18}"/>
    <dgm:cxn modelId="{3AE3C476-DF7A-48FD-80C4-1CC7ECF76FBD}" type="presOf" srcId="{B7EC426D-95EF-465A-BCC4-8165DE7AB83F}" destId="{BB59F001-4777-4410-8C1B-23B23DA765C1}" srcOrd="0" destOrd="0" presId="urn:microsoft.com/office/officeart/2005/8/layout/hierarchy4"/>
    <dgm:cxn modelId="{E66BA07C-E948-4262-B369-65EA43328584}" type="presOf" srcId="{13BBDC80-211F-4FD0-88E8-3781162CED05}" destId="{262308BB-4FB2-4333-A1C6-2C8E2B078193}" srcOrd="0" destOrd="0" presId="urn:microsoft.com/office/officeart/2005/8/layout/hierarchy4"/>
    <dgm:cxn modelId="{6A94A98B-3600-4069-A9AB-B5E92A55BEEF}" srcId="{EEC1A9CF-1E2F-4AD9-BF6D-3154D636277E}" destId="{0DA537E6-3A59-400D-A48B-5648E75D1143}" srcOrd="1" destOrd="0" parTransId="{4E4EB616-A4D4-4E77-BC66-73AFD1499B12}" sibTransId="{DB6D8BC4-E15C-44B3-95C7-811753E2B9F0}"/>
    <dgm:cxn modelId="{CDE8E894-0762-4C8F-9E7A-9DD9D916F8E7}" type="presOf" srcId="{24EFC4D4-E973-411A-8163-58411C9178A8}" destId="{DE245959-B865-4F55-B3C6-4ECB59ADA65B}" srcOrd="0" destOrd="0" presId="urn:microsoft.com/office/officeart/2005/8/layout/hierarchy4"/>
    <dgm:cxn modelId="{A45352AF-7D0E-4693-B2F6-C9CC92646606}" srcId="{13BBDC80-211F-4FD0-88E8-3781162CED05}" destId="{EEC1A9CF-1E2F-4AD9-BF6D-3154D636277E}" srcOrd="0" destOrd="0" parTransId="{28E6D7FA-7056-46A9-B0BC-08552D1908B3}" sibTransId="{D695976C-B08B-4174-B5AA-5EEC1252D31C}"/>
    <dgm:cxn modelId="{EF63F7CF-0A50-4FF4-87AE-A53DFA6CC00F}" srcId="{B7EC426D-95EF-465A-BCC4-8165DE7AB83F}" destId="{0CB9F706-DDBD-4725-AF54-940B886FBDD0}" srcOrd="0" destOrd="0" parTransId="{D37217F9-9E65-4B56-A61A-C196377DA67E}" sibTransId="{95163FA6-8EB9-410B-902A-93109394C8F1}"/>
    <dgm:cxn modelId="{3C1160F0-C454-40BF-A877-4A79AE39012B}" type="presOf" srcId="{0CB9F706-DDBD-4725-AF54-940B886FBDD0}" destId="{D1AC6641-2A52-4324-AACF-57C3C8676A88}" srcOrd="0" destOrd="0" presId="urn:microsoft.com/office/officeart/2005/8/layout/hierarchy4"/>
    <dgm:cxn modelId="{FE283CF2-6CBC-43AF-B6DD-BF21ED7F3389}" type="presOf" srcId="{EEC1A9CF-1E2F-4AD9-BF6D-3154D636277E}" destId="{596E3681-1AAE-4EF5-AC75-D0DB88544A36}" srcOrd="0" destOrd="0" presId="urn:microsoft.com/office/officeart/2005/8/layout/hierarchy4"/>
    <dgm:cxn modelId="{E30EDF2D-C381-427B-94B3-BA5DC0ABDC0C}" type="presParOf" srcId="{262308BB-4FB2-4333-A1C6-2C8E2B078193}" destId="{72AF00D0-E30F-4E77-8915-E0AA0982C8DC}" srcOrd="0" destOrd="0" presId="urn:microsoft.com/office/officeart/2005/8/layout/hierarchy4"/>
    <dgm:cxn modelId="{7526CEF7-CE48-4783-ABAA-5877BB256F5E}" type="presParOf" srcId="{72AF00D0-E30F-4E77-8915-E0AA0982C8DC}" destId="{596E3681-1AAE-4EF5-AC75-D0DB88544A36}" srcOrd="0" destOrd="0" presId="urn:microsoft.com/office/officeart/2005/8/layout/hierarchy4"/>
    <dgm:cxn modelId="{75C403F0-A85D-43BC-8891-A225464D2133}" type="presParOf" srcId="{72AF00D0-E30F-4E77-8915-E0AA0982C8DC}" destId="{3D70D63B-2974-4141-B3C2-B8C4D6A37F7C}" srcOrd="1" destOrd="0" presId="urn:microsoft.com/office/officeart/2005/8/layout/hierarchy4"/>
    <dgm:cxn modelId="{84419CD0-E930-4D2B-AA2C-711EE0425909}" type="presParOf" srcId="{72AF00D0-E30F-4E77-8915-E0AA0982C8DC}" destId="{0EF5480E-110E-4FB7-8147-D8F5E9A46787}" srcOrd="2" destOrd="0" presId="urn:microsoft.com/office/officeart/2005/8/layout/hierarchy4"/>
    <dgm:cxn modelId="{4CD3AC5A-4A0C-4394-B517-EE60994F722F}" type="presParOf" srcId="{0EF5480E-110E-4FB7-8147-D8F5E9A46787}" destId="{BF5BBDBA-30D1-4024-B2C9-973B18B7485D}" srcOrd="0" destOrd="0" presId="urn:microsoft.com/office/officeart/2005/8/layout/hierarchy4"/>
    <dgm:cxn modelId="{B8A48290-20C2-4268-AE09-B9FD4BA35612}" type="presParOf" srcId="{BF5BBDBA-30D1-4024-B2C9-973B18B7485D}" destId="{BB59F001-4777-4410-8C1B-23B23DA765C1}" srcOrd="0" destOrd="0" presId="urn:microsoft.com/office/officeart/2005/8/layout/hierarchy4"/>
    <dgm:cxn modelId="{799ACFF8-C20B-4A50-8518-508EE9669BAC}" type="presParOf" srcId="{BF5BBDBA-30D1-4024-B2C9-973B18B7485D}" destId="{B43F680F-2B67-476D-8DBE-C3B456F37DDA}" srcOrd="1" destOrd="0" presId="urn:microsoft.com/office/officeart/2005/8/layout/hierarchy4"/>
    <dgm:cxn modelId="{EBDD490F-2FF7-4667-8A5A-C2C524A15DE9}" type="presParOf" srcId="{BF5BBDBA-30D1-4024-B2C9-973B18B7485D}" destId="{787224C8-FB87-43ED-864C-D74086EF0633}" srcOrd="2" destOrd="0" presId="urn:microsoft.com/office/officeart/2005/8/layout/hierarchy4"/>
    <dgm:cxn modelId="{0FB4A239-769B-4D7D-9B39-69D5A3BA0F98}" type="presParOf" srcId="{787224C8-FB87-43ED-864C-D74086EF0633}" destId="{C988C870-53A4-431C-9CB5-DC1A5116DC33}" srcOrd="0" destOrd="0" presId="urn:microsoft.com/office/officeart/2005/8/layout/hierarchy4"/>
    <dgm:cxn modelId="{956C36C8-2F82-4896-B493-C8C7E6687A3C}" type="presParOf" srcId="{C988C870-53A4-431C-9CB5-DC1A5116DC33}" destId="{D1AC6641-2A52-4324-AACF-57C3C8676A88}" srcOrd="0" destOrd="0" presId="urn:microsoft.com/office/officeart/2005/8/layout/hierarchy4"/>
    <dgm:cxn modelId="{96F9D28D-D0CD-47F2-AAEE-91B42A8B6B5C}" type="presParOf" srcId="{C988C870-53A4-431C-9CB5-DC1A5116DC33}" destId="{6E982C1B-9949-404B-8A90-9A20567B6ADE}" srcOrd="1" destOrd="0" presId="urn:microsoft.com/office/officeart/2005/8/layout/hierarchy4"/>
    <dgm:cxn modelId="{46AE9C59-40F6-4F37-A17F-D996E85F8716}" type="presParOf" srcId="{0EF5480E-110E-4FB7-8147-D8F5E9A46787}" destId="{7CF120DE-EAA9-4214-A2FE-6D763B3469B6}" srcOrd="1" destOrd="0" presId="urn:microsoft.com/office/officeart/2005/8/layout/hierarchy4"/>
    <dgm:cxn modelId="{B189CB5C-6015-4231-ADA1-BBA0C97376E7}" type="presParOf" srcId="{0EF5480E-110E-4FB7-8147-D8F5E9A46787}" destId="{77BC739E-9D7D-4475-AC73-39C95FCE2978}" srcOrd="2" destOrd="0" presId="urn:microsoft.com/office/officeart/2005/8/layout/hierarchy4"/>
    <dgm:cxn modelId="{DCAFAB47-1963-4EE0-B216-388E23BE2D21}" type="presParOf" srcId="{77BC739E-9D7D-4475-AC73-39C95FCE2978}" destId="{8F2FB6FB-C890-471C-B07D-7C81C188E40C}" srcOrd="0" destOrd="0" presId="urn:microsoft.com/office/officeart/2005/8/layout/hierarchy4"/>
    <dgm:cxn modelId="{CDBECDB9-8777-4BA8-91C2-2A469A0AEDEB}" type="presParOf" srcId="{77BC739E-9D7D-4475-AC73-39C95FCE2978}" destId="{F2B0E9AC-E197-419B-B052-0CFB2DBB1710}" srcOrd="1" destOrd="0" presId="urn:microsoft.com/office/officeart/2005/8/layout/hierarchy4"/>
    <dgm:cxn modelId="{F8C896CF-C02E-4B8E-97F4-1F79FCDFC587}" type="presParOf" srcId="{0EF5480E-110E-4FB7-8147-D8F5E9A46787}" destId="{19B66698-2200-453D-9272-59DB5413FA0E}" srcOrd="3" destOrd="0" presId="urn:microsoft.com/office/officeart/2005/8/layout/hierarchy4"/>
    <dgm:cxn modelId="{2662927B-132A-4DFB-AE11-BD3FA0F3F625}" type="presParOf" srcId="{0EF5480E-110E-4FB7-8147-D8F5E9A46787}" destId="{527D7049-DCC7-40CE-BE3D-091CC5E07041}" srcOrd="4" destOrd="0" presId="urn:microsoft.com/office/officeart/2005/8/layout/hierarchy4"/>
    <dgm:cxn modelId="{1C60F16C-8451-46F4-BD1B-4597F530171D}" type="presParOf" srcId="{527D7049-DCC7-40CE-BE3D-091CC5E07041}" destId="{DE245959-B865-4F55-B3C6-4ECB59ADA65B}" srcOrd="0" destOrd="0" presId="urn:microsoft.com/office/officeart/2005/8/layout/hierarchy4"/>
    <dgm:cxn modelId="{E34C357E-FE00-4615-A8BC-86B9B6B81AF0}" type="presParOf" srcId="{527D7049-DCC7-40CE-BE3D-091CC5E07041}" destId="{175E990D-D7B5-4B38-BD51-F701D4A01580}" srcOrd="1" destOrd="0" presId="urn:microsoft.com/office/officeart/2005/8/layout/hierarchy4"/>
    <dgm:cxn modelId="{404E461B-036B-4FE6-9DD8-1310EEF25C6B}" type="presParOf" srcId="{0EF5480E-110E-4FB7-8147-D8F5E9A46787}" destId="{D36F148B-2852-4EB8-B9A7-2289ACCBA772}" srcOrd="5" destOrd="0" presId="urn:microsoft.com/office/officeart/2005/8/layout/hierarchy4"/>
    <dgm:cxn modelId="{0694AFEB-8683-40F3-A82A-B2D6262D99ED}" type="presParOf" srcId="{0EF5480E-110E-4FB7-8147-D8F5E9A46787}" destId="{5F04677A-04B4-47F0-809F-88EFF48FB56C}" srcOrd="6" destOrd="0" presId="urn:microsoft.com/office/officeart/2005/8/layout/hierarchy4"/>
    <dgm:cxn modelId="{E69967F1-6466-4AAE-83F9-F6E362F55D65}" type="presParOf" srcId="{5F04677A-04B4-47F0-809F-88EFF48FB56C}" destId="{32EEA45A-5D4C-450C-9FC9-BD7C50FFAA02}" srcOrd="0" destOrd="0" presId="urn:microsoft.com/office/officeart/2005/8/layout/hierarchy4"/>
    <dgm:cxn modelId="{E69289A5-76FC-4A62-9C27-4176E6F00011}" type="presParOf" srcId="{5F04677A-04B4-47F0-809F-88EFF48FB56C}" destId="{CCD52B66-9390-42CE-BC53-48CAD56A3273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E3681-1AAE-4EF5-AC75-D0DB88544A36}">
      <dsp:nvSpPr>
        <dsp:cNvPr id="0" name=""/>
        <dsp:cNvSpPr/>
      </dsp:nvSpPr>
      <dsp:spPr>
        <a:xfrm>
          <a:off x="1707" y="2460"/>
          <a:ext cx="5279705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 dirty="0"/>
            <a:t>User Interface</a:t>
          </a:r>
          <a:endParaRPr lang="ru-RU" sz="6400" kern="1200" dirty="0"/>
        </a:p>
      </dsp:txBody>
      <dsp:txXfrm>
        <a:off x="60036" y="60789"/>
        <a:ext cx="5163047" cy="1874843"/>
      </dsp:txXfrm>
    </dsp:sp>
    <dsp:sp modelId="{BB59F001-4777-4410-8C1B-23B23DA765C1}">
      <dsp:nvSpPr>
        <dsp:cNvPr id="0" name=""/>
        <dsp:cNvSpPr/>
      </dsp:nvSpPr>
      <dsp:spPr>
        <a:xfrm>
          <a:off x="853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Game </a:t>
          </a:r>
          <a:endParaRPr lang="ru-RU" sz="210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Engine</a:t>
          </a:r>
          <a:endParaRPr lang="ru-RU" sz="2100" kern="1200" dirty="0"/>
        </a:p>
      </dsp:txBody>
      <dsp:txXfrm>
        <a:off x="37221" y="2125787"/>
        <a:ext cx="1168963" cy="1918765"/>
      </dsp:txXfrm>
    </dsp:sp>
    <dsp:sp modelId="{D1AC6641-2A52-4324-AACF-57C3C8676A88}">
      <dsp:nvSpPr>
        <dsp:cNvPr id="0" name=""/>
        <dsp:cNvSpPr/>
      </dsp:nvSpPr>
      <dsp:spPr>
        <a:xfrm>
          <a:off x="853" y="4176378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Level </a:t>
          </a:r>
          <a:endParaRPr lang="ru-RU" sz="210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Tools</a:t>
          </a:r>
          <a:endParaRPr lang="ru-RU" sz="2100" kern="1200" dirty="0"/>
        </a:p>
      </dsp:txBody>
      <dsp:txXfrm>
        <a:off x="37221" y="4212746"/>
        <a:ext cx="1168963" cy="1918765"/>
      </dsp:txXfrm>
    </dsp:sp>
    <dsp:sp modelId="{8F2FB6FB-C890-471C-B07D-7C81C188E40C}">
      <dsp:nvSpPr>
        <dsp:cNvPr id="0" name=""/>
        <dsp:cNvSpPr/>
      </dsp:nvSpPr>
      <dsp:spPr>
        <a:xfrm>
          <a:off x="1346855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 err="1"/>
            <a:t>Изобра-жения</a:t>
          </a:r>
          <a:endParaRPr lang="ru-RU" sz="2100" kern="1200" dirty="0"/>
        </a:p>
      </dsp:txBody>
      <dsp:txXfrm>
        <a:off x="1383223" y="2125787"/>
        <a:ext cx="1168963" cy="1918765"/>
      </dsp:txXfrm>
    </dsp:sp>
    <dsp:sp modelId="{DE245959-B865-4F55-B3C6-4ECB59ADA65B}">
      <dsp:nvSpPr>
        <dsp:cNvPr id="0" name=""/>
        <dsp:cNvSpPr/>
      </dsp:nvSpPr>
      <dsp:spPr>
        <a:xfrm>
          <a:off x="2692857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CSS</a:t>
          </a:r>
          <a:endParaRPr lang="ru-RU" sz="2100" kern="1200" dirty="0"/>
        </a:p>
      </dsp:txBody>
      <dsp:txXfrm>
        <a:off x="2729225" y="2125787"/>
        <a:ext cx="1168963" cy="1918765"/>
      </dsp:txXfrm>
    </dsp:sp>
    <dsp:sp modelId="{32EEA45A-5D4C-450C-9FC9-BD7C50FFAA02}">
      <dsp:nvSpPr>
        <dsp:cNvPr id="0" name=""/>
        <dsp:cNvSpPr/>
      </dsp:nvSpPr>
      <dsp:spPr>
        <a:xfrm>
          <a:off x="4038860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Шрифты</a:t>
          </a:r>
        </a:p>
      </dsp:txBody>
      <dsp:txXfrm>
        <a:off x="4075228" y="2125787"/>
        <a:ext cx="1168963" cy="19187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gif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D7C041-4974-4E51-9025-37347B1B44BD}" type="datetimeFigureOut">
              <a:rPr lang="ru-RU" smtClean="0"/>
              <a:t>15.07.2017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A14F2-62B2-46A6-B4B9-17D933125D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9657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CAC80-814A-4EF5-8395-048DA459D78C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320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F599-3F6B-4BB1-9F22-11ADE7119D23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2340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F57D-9719-4F0B-85E6-E5B04D1E1650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853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6483-9EFA-4B28-997B-EFE7EF4ABA07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800">
                <a:solidFill>
                  <a:schemeClr val="bg2"/>
                </a:solidFill>
                <a:highlight>
                  <a:srgbClr val="000000"/>
                </a:highlight>
              </a:defRPr>
            </a:lvl1pPr>
          </a:lstStyle>
          <a:p>
            <a:fld id="{75C588F4-8C27-477D-A3B6-59659749249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385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1376-E46C-4698-A11E-80B98AE6A52E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18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550C-1D6B-4439-948E-C2FAAD192DD4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902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D7A79-839D-42D9-95A3-9DB09E77D197}" type="datetime1">
              <a:rPr lang="ru-RU" smtClean="0"/>
              <a:t>15.07.2017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561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D4BAE-23A8-49B8-B33C-4799909FC31F}" type="datetime1">
              <a:rPr lang="ru-RU" smtClean="0"/>
              <a:t>15.07.2017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624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18A90-EB8A-4082-B6CE-38185403D7B1}" type="datetime1">
              <a:rPr lang="ru-RU" smtClean="0"/>
              <a:t>15.07.2017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24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096DC-DFD8-46D2-B00E-693472CFA030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33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2DE2-DCE3-47CF-AB78-1DC161A53C47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268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B9EAA-B0BF-4375-B87B-3B909C518304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46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opengameart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://1001freefonts.com/" TargetMode="External"/><Relationship Id="rId4" Type="http://schemas.openxmlformats.org/officeDocument/2006/relationships/hyperlink" Target="http://freesound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0551B7-D2A7-4C04-B97F-B0744D67E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Candy Eater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37A7BF-CDF3-4115-9DE7-7C77968B7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261" y="3765666"/>
            <a:ext cx="8373979" cy="2452253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ДВФУ</a:t>
            </a:r>
          </a:p>
          <a:p>
            <a:r>
              <a:rPr lang="ru-RU" dirty="0"/>
              <a:t>гр. Б8103а (1 курс, «Прикладная математика и информатика»)</a:t>
            </a:r>
          </a:p>
          <a:p>
            <a:r>
              <a:rPr lang="ru-RU" dirty="0"/>
              <a:t>Тимофеенко Борис Андреевич</a:t>
            </a:r>
          </a:p>
          <a:p>
            <a:r>
              <a:rPr lang="ru-RU" dirty="0" err="1"/>
              <a:t>Могилёвкин</a:t>
            </a:r>
            <a:r>
              <a:rPr lang="ru-RU" dirty="0"/>
              <a:t> Алексей Евгеньевич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 Дмитриевич</a:t>
            </a:r>
          </a:p>
          <a:p>
            <a:r>
              <a:rPr lang="ru-RU" dirty="0"/>
              <a:t>Владивосток, 2017</a:t>
            </a:r>
          </a:p>
        </p:txBody>
      </p:sp>
    </p:spTree>
    <p:extLst>
      <p:ext uri="{BB962C8B-B14F-4D97-AF65-F5344CB8AC3E}">
        <p14:creationId xmlns:p14="http://schemas.microsoft.com/office/powerpoint/2010/main" val="2456424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1824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Команда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64110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Роли</a:t>
            </a:r>
          </a:p>
          <a:p>
            <a:pPr algn="ctr"/>
            <a:r>
              <a:rPr lang="ru-RU" sz="4050" dirty="0">
                <a:solidFill>
                  <a:srgbClr val="FFFFFF"/>
                </a:solidFill>
              </a:rPr>
              <a:t>Работа в </a:t>
            </a:r>
            <a:r>
              <a:rPr lang="en-US" sz="4050" dirty="0">
                <a:solidFill>
                  <a:srgbClr val="FFFFFF"/>
                </a:solidFill>
              </a:rPr>
              <a:t>GIT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 err="1"/>
              <a:t>Могилёвкин</a:t>
            </a:r>
            <a:r>
              <a:rPr lang="ru-RU" dirty="0"/>
              <a:t> Алексей</a:t>
            </a:r>
          </a:p>
          <a:p>
            <a:pPr marL="0" indent="0">
              <a:buNone/>
            </a:pPr>
            <a:r>
              <a:rPr lang="ru-RU" dirty="0"/>
              <a:t>Реализация графического интерфейса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</a:t>
            </a:r>
          </a:p>
          <a:p>
            <a:pPr marL="0" indent="0">
              <a:buNone/>
            </a:pPr>
            <a:r>
              <a:rPr lang="ru-RU" dirty="0"/>
              <a:t>Реализация движка игры</a:t>
            </a:r>
          </a:p>
          <a:p>
            <a:r>
              <a:rPr lang="ru-RU" dirty="0"/>
              <a:t>Тимофеенко Борис</a:t>
            </a:r>
          </a:p>
          <a:p>
            <a:pPr marL="0" indent="0">
              <a:buNone/>
            </a:pPr>
            <a:r>
              <a:rPr lang="ru-RU" dirty="0"/>
              <a:t>Реализация работы с уровнями, поиск и адаптация ресурсов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8D9FEFD-19BF-4379-AD59-88F490B8A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0293B2-8D63-48CF-9795-4D3D9A604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30AED2-A426-4235-8ED0-7909B48D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6338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9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3965548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/>
              <a:t>Репозиторий на </a:t>
            </a:r>
            <a:r>
              <a:rPr lang="en-US" dirty="0"/>
              <a:t>GitHub:</a:t>
            </a:r>
          </a:p>
          <a:p>
            <a:pPr marL="0" indent="0">
              <a:buNone/>
            </a:pPr>
            <a:r>
              <a:rPr lang="en-US" dirty="0"/>
              <a:t>/</a:t>
            </a:r>
            <a:r>
              <a:rPr lang="en-US" dirty="0" err="1"/>
              <a:t>ZeroICQ</a:t>
            </a:r>
            <a:r>
              <a:rPr lang="en-US" dirty="0"/>
              <a:t>/3IR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274A44-52D6-431C-B85F-BECC7F6CC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558" y="1239656"/>
            <a:ext cx="4783200" cy="200364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734434C-011A-481E-88D2-C64F6B5F6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558" y="3126489"/>
            <a:ext cx="4783200" cy="194072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F593FED-2839-4946-B0A3-F6101AAE7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4558" y="4906856"/>
            <a:ext cx="4760792" cy="1951144"/>
          </a:xfrm>
          <a:prstGeom prst="rect">
            <a:avLst/>
          </a:prstGeom>
        </p:spPr>
      </p:pic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956E21FB-0292-4863-B2EA-CCC3513964C3}"/>
              </a:ext>
            </a:extLst>
          </p:cNvPr>
          <p:cNvSpPr txBox="1">
            <a:spLocks/>
          </p:cNvSpPr>
          <p:nvPr/>
        </p:nvSpPr>
        <p:spPr>
          <a:xfrm>
            <a:off x="252770" y="2415405"/>
            <a:ext cx="3355260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Количество строк кода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DF05E84-A805-4FD1-A4E5-A7549B90B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997AFCA-340E-433D-8526-C69D166022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7" name="Номер слайда 16">
            <a:extLst>
              <a:ext uri="{FF2B5EF4-FFF2-40B4-BE49-F238E27FC236}">
                <a16:creationId xmlns:a16="http://schemas.microsoft.com/office/drawing/2014/main" id="{C58BAE52-652D-4B9A-80A5-C0DCE0EA0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7177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2" y="2439696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Частота </a:t>
            </a:r>
            <a:r>
              <a:rPr lang="ru-RU" sz="4050" dirty="0" err="1">
                <a:solidFill>
                  <a:srgbClr val="FFFFFF"/>
                </a:solidFill>
              </a:rPr>
              <a:t>коммитов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Диаграмма 14">
            <a:extLst>
              <a:ext uri="{FF2B5EF4-FFF2-40B4-BE49-F238E27FC236}">
                <a16:creationId xmlns:a16="http://schemas.microsoft.com/office/drawing/2014/main" id="{112EE536-4CEE-40CD-B952-4CECD374F6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0326785"/>
              </p:ext>
            </p:extLst>
          </p:nvPr>
        </p:nvGraphicFramePr>
        <p:xfrm>
          <a:off x="3628724" y="282498"/>
          <a:ext cx="5515276" cy="6170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167E2E8-471B-42BA-8055-F034DE8D0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06D8DB0-182C-492C-A2F7-B009F6F4E1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206845D9-4B23-4839-92D7-C7A2B6B6B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6408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Идея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игры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Игра жанра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Механика игр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159777-942D-41A2-AEB8-249D357EF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16" name="Объект 15">
            <a:extLst>
              <a:ext uri="{FF2B5EF4-FFF2-40B4-BE49-F238E27FC236}">
                <a16:creationId xmlns:a16="http://schemas.microsoft.com/office/drawing/2014/main" id="{CCF2B0CE-3781-407F-8557-0DED2A141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289" y="262731"/>
            <a:ext cx="3865316" cy="6190108"/>
          </a:xfrm>
        </p:spPr>
      </p:pic>
    </p:spTree>
    <p:extLst>
      <p:ext uri="{BB962C8B-B14F-4D97-AF65-F5344CB8AC3E}">
        <p14:creationId xmlns:p14="http://schemas.microsoft.com/office/powerpoint/2010/main" val="381526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Типичный представитель игр жанра - </a:t>
            </a:r>
            <a:r>
              <a:rPr lang="ru-RU" sz="4050" dirty="0" err="1">
                <a:solidFill>
                  <a:srgbClr val="FFFFFF"/>
                </a:solidFill>
              </a:rPr>
              <a:t>Bejeweled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9746F9EB-6CEC-4367-BE90-5AD10E4D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5" name="Объект 4">
            <a:extLst>
              <a:ext uri="{FF2B5EF4-FFF2-40B4-BE49-F238E27FC236}">
                <a16:creationId xmlns:a16="http://schemas.microsoft.com/office/drawing/2014/main" id="{F272D86A-21E3-4DF6-8D66-C9243ABF1E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539" y="282498"/>
            <a:ext cx="3470816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6CF6369-5DE3-4D96-BF95-BBF163963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1604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Мобильная игра </a:t>
            </a:r>
            <a:r>
              <a:rPr lang="en-US" sz="4050" dirty="0">
                <a:solidFill>
                  <a:srgbClr val="FFFFFF"/>
                </a:solidFill>
              </a:rPr>
              <a:t>Candy Crush Saga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7702ED7-8CBD-4B68-9BB9-D097F35872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287" y="282498"/>
            <a:ext cx="3470817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7ECCD186-1BBC-4BBC-A794-688757F1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178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Сравнение игры с конкурентами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3EB56D43-66F7-4E15-9220-B2936E4231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974767"/>
              </p:ext>
            </p:extLst>
          </p:nvPr>
        </p:nvGraphicFramePr>
        <p:xfrm>
          <a:off x="3754558" y="282496"/>
          <a:ext cx="5299604" cy="6294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4901">
                  <a:extLst>
                    <a:ext uri="{9D8B030D-6E8A-4147-A177-3AD203B41FA5}">
                      <a16:colId xmlns:a16="http://schemas.microsoft.com/office/drawing/2014/main" val="1385366460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val="4217493763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val="276192030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val="2509468845"/>
                    </a:ext>
                  </a:extLst>
                </a:gridCol>
              </a:tblGrid>
              <a:tr h="983407"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Candy Eater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Bejeweled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Candy Crush</a:t>
                      </a:r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960603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Игра на время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129925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Игровые элементы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Сладости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Драгоценные камни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Сладости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312387"/>
                  </a:ext>
                </a:extLst>
              </a:tr>
              <a:tr h="12533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Апгрейд игровых элементов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279680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Разные размеры уровней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891516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Кроссплатформенность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Зависит от реализации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081281"/>
                  </a:ext>
                </a:extLst>
              </a:tr>
            </a:tbl>
          </a:graphicData>
        </a:graphic>
      </p:graphicFrame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CBC1A20-0F9F-4651-B35D-BC78C4966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0788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Игровой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процесс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Изменение размеров уровня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Улучшения сладостей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BD6B35F-CC23-4B29-A55F-6ED2DDDF6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273" y="282498"/>
            <a:ext cx="4068848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0E4D48-2993-43A4-9593-D7DB101CD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5509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Техническая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1" y="1896738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Структура проекта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Объект 3">
            <a:extLst>
              <a:ext uri="{FF2B5EF4-FFF2-40B4-BE49-F238E27FC236}">
                <a16:creationId xmlns:a16="http://schemas.microsoft.com/office/drawing/2014/main" id="{44795E42-0A5E-48F5-8D99-641BF18D3D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8684114"/>
              </p:ext>
            </p:extLst>
          </p:nvPr>
        </p:nvGraphicFramePr>
        <p:xfrm>
          <a:off x="3682240" y="282498"/>
          <a:ext cx="5281413" cy="6170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CF2C7B4C-46D0-44E4-8C26-2AA7D38F8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1977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7" name="Рисунок 3" descr="Изображение выглядит как текс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9F2A432-C875-4911-9ECA-9F05D47D3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4558" y="954309"/>
            <a:ext cx="5106552" cy="4965227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8AF3BA-58BE-4E83-B8CC-AE3AA3A7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BEC632F4-49CD-4F4D-9DBD-4915E15981C6}"/>
              </a:ext>
            </a:extLst>
          </p:cNvPr>
          <p:cNvSpPr txBox="1">
            <a:spLocks/>
          </p:cNvSpPr>
          <p:nvPr/>
        </p:nvSpPr>
        <p:spPr>
          <a:xfrm>
            <a:off x="505678" y="446979"/>
            <a:ext cx="2743200" cy="14072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solidFill>
                  <a:schemeClr val="bg1"/>
                </a:solidFill>
              </a:rPr>
              <a:t>Техническая 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A9FD8A4-4930-4357-9AE3-46A7469A0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811C667-0E73-4C3D-8520-A1E6770B0CF7}"/>
              </a:ext>
            </a:extLst>
          </p:cNvPr>
          <p:cNvSpPr txBox="1">
            <a:spLocks/>
          </p:cNvSpPr>
          <p:nvPr/>
        </p:nvSpPr>
        <p:spPr>
          <a:xfrm>
            <a:off x="345402" y="2189839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50" dirty="0">
                <a:solidFill>
                  <a:srgbClr val="FFFFFF"/>
                </a:solidFill>
              </a:rPr>
              <a:t> </a:t>
            </a:r>
            <a:r>
              <a:rPr lang="ru-RU" sz="4050" dirty="0">
                <a:solidFill>
                  <a:srgbClr val="FFFFFF"/>
                </a:solidFill>
              </a:rPr>
              <a:t>Преодоление технических трудностей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353A4E8-544F-42E2-9534-116356982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DAE7B3A1-0A7A-4A6F-8704-E05CC57FC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6971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2017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Ресурсы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4044A1D-3A64-4447-AB6F-7E4F158D5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7532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Источники ресурсов</a:t>
            </a:r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/>
              <a:t>Изображения сладостей: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Звуки: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http://freesound.org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Шрифты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http://1001freefonts.com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Сохранены упоминания авторов. Часть ресурсов модифицирована.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5665CE6-2C2A-46AC-ACF9-BB9943CD40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A82267C-60F1-441F-8D06-E41DD108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71959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191</TotalTime>
  <Words>214</Words>
  <Application>Microsoft Office PowerPoint</Application>
  <PresentationFormat>Экран (4:3)</PresentationFormat>
  <Paragraphs>88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Candy Eater</vt:lpstr>
      <vt:lpstr>Идея игры</vt:lpstr>
      <vt:lpstr>Игры типа Match 3</vt:lpstr>
      <vt:lpstr>Игры типа Match 3</vt:lpstr>
      <vt:lpstr>Сравнение игры с конкурентами</vt:lpstr>
      <vt:lpstr>Игровой процесс</vt:lpstr>
      <vt:lpstr>Техническая часть</vt:lpstr>
      <vt:lpstr>Презентация PowerPoint</vt:lpstr>
      <vt:lpstr>Ресурсы</vt:lpstr>
      <vt:lpstr>Команда</vt:lpstr>
      <vt:lpstr>Репозиторий</vt:lpstr>
      <vt:lpstr>Репозиторий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Candy Eater</dc:title>
  <dc:creator>Boris Timofeenko</dc:creator>
  <cp:lastModifiedBy>Boris Timofeenko</cp:lastModifiedBy>
  <cp:revision>24</cp:revision>
  <dcterms:created xsi:type="dcterms:W3CDTF">2017-07-14T11:22:41Z</dcterms:created>
  <dcterms:modified xsi:type="dcterms:W3CDTF">2017-07-14T14:34:04Z</dcterms:modified>
</cp:coreProperties>
</file>

<file path=docProps/thumbnail.jpeg>
</file>